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1614" y="4451149"/>
            <a:ext cx="9144000" cy="1641490"/>
          </a:xfrm>
        </p:spPr>
        <p:txBody>
          <a:bodyPr/>
          <a:lstStyle/>
          <a:p>
            <a:pPr algn="ctr"/>
            <a:r>
              <a:rPr lang="en-US" dirty="0" smtClean="0"/>
              <a:t>Lamb &amp; Goat Project</a:t>
            </a:r>
            <a:endParaRPr lang="en-US" dirty="0"/>
          </a:p>
        </p:txBody>
      </p:sp>
      <p:pic>
        <p:nvPicPr>
          <p:cNvPr id="1028" name="Picture 4" descr="http://cliparts.co/cliparts/rcj/Ggx/rcjGgxL9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5" y="674050"/>
            <a:ext cx="4095482" cy="33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s.co/cliparts/dc9/K69/dc9K69n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54" y="674050"/>
            <a:ext cx="3871174" cy="33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Feed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Big </a:t>
            </a:r>
            <a:r>
              <a:rPr lang="en-US" sz="3200" b="1" dirty="0" err="1" smtClean="0"/>
              <a:t>Tex</a:t>
            </a:r>
            <a:r>
              <a:rPr lang="en-US" sz="3200" b="1" dirty="0" smtClean="0"/>
              <a:t> Feed &amp; Pet Supply</a:t>
            </a:r>
          </a:p>
          <a:p>
            <a:pPr lvl="1"/>
            <a:r>
              <a:rPr lang="en-US" sz="2800" dirty="0"/>
              <a:t>7102 Cullen Blvd, Houston, TX </a:t>
            </a:r>
            <a:r>
              <a:rPr lang="en-US" sz="2800" dirty="0" smtClean="0"/>
              <a:t>77021</a:t>
            </a:r>
          </a:p>
          <a:p>
            <a:r>
              <a:rPr lang="en-US" sz="3200" b="1" dirty="0" smtClean="0"/>
              <a:t>Wabash Feed &amp; Garden Store</a:t>
            </a:r>
          </a:p>
          <a:p>
            <a:pPr lvl="1"/>
            <a:r>
              <a:rPr lang="en-US" sz="2800" dirty="0"/>
              <a:t>5701 Washington Ave, Houston, TX </a:t>
            </a:r>
            <a:r>
              <a:rPr lang="en-US" sz="2800" dirty="0" smtClean="0"/>
              <a:t>77007</a:t>
            </a:r>
          </a:p>
          <a:p>
            <a:r>
              <a:rPr lang="en-US" sz="3200" b="1" dirty="0" smtClean="0"/>
              <a:t>Quality Feed &amp; Garden</a:t>
            </a:r>
          </a:p>
          <a:p>
            <a:pPr lvl="1"/>
            <a:r>
              <a:rPr lang="en-US" sz="2800" dirty="0"/>
              <a:t>4428 N Main St, Houston, TX </a:t>
            </a:r>
            <a:r>
              <a:rPr lang="en-US" sz="2800" dirty="0" smtClean="0"/>
              <a:t>77009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508" y="3278489"/>
            <a:ext cx="5033960" cy="144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of these stores will carry the type of feed that you will need for your lamb/goat.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Lamb Feed Types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Purina Honor Show Chow- Lamb </a:t>
            </a:r>
          </a:p>
          <a:p>
            <a:r>
              <a:rPr lang="en-US" dirty="0" smtClean="0"/>
              <a:t>Jacoby’s (may be found in select stores)</a:t>
            </a:r>
          </a:p>
          <a:p>
            <a:r>
              <a:rPr lang="en-US" dirty="0" smtClean="0"/>
              <a:t>Producer’s Lamb Feed </a:t>
            </a:r>
            <a:endParaRPr lang="en-US" dirty="0"/>
          </a:p>
        </p:txBody>
      </p:sp>
      <p:pic>
        <p:nvPicPr>
          <p:cNvPr id="1026" name="Picture 2" descr="Image result for purina show l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68" y="1498138"/>
            <a:ext cx="3020199" cy="302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coby feed la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91" y="1619128"/>
            <a:ext cx="2083663" cy="27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ducer's lamb fe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18337"/>
            <a:ext cx="3743383" cy="22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29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Goat Feed Types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Purina Honor Show Chow- Goat Feed </a:t>
            </a:r>
          </a:p>
          <a:p>
            <a:r>
              <a:rPr lang="en-US" dirty="0" smtClean="0"/>
              <a:t>Jacoby’s Goat Feed</a:t>
            </a:r>
          </a:p>
          <a:p>
            <a:r>
              <a:rPr lang="en-US" dirty="0" smtClean="0"/>
              <a:t>Producer’s Goat Feed</a:t>
            </a:r>
            <a:endParaRPr lang="en-US" dirty="0"/>
          </a:p>
        </p:txBody>
      </p:sp>
      <p:pic>
        <p:nvPicPr>
          <p:cNvPr id="2050" name="Picture 2" descr="Image result for purina show goat fe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5" y="1373870"/>
            <a:ext cx="28575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jacoby feed la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45" y="1541855"/>
            <a:ext cx="2083663" cy="27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producer's lamb fe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85" y="4488058"/>
            <a:ext cx="3743383" cy="22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Required Materials &amp;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031" y="2946087"/>
            <a:ext cx="5025216" cy="16645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5 Gallon Water Bucket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3694" y="185816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Required Materials &amp;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4395" y="2907450"/>
            <a:ext cx="5025216" cy="149712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14in. Clip on Feeder (Trough)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1150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7591" y="1944711"/>
            <a:ext cx="5025216" cy="74697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Lamb/Goat Halter 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9740" y="1690688"/>
            <a:ext cx="4217127" cy="464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03" y="2945708"/>
            <a:ext cx="4545992" cy="34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784" y="2997082"/>
            <a:ext cx="5025216" cy="20766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Goat Chain</a:t>
            </a:r>
          </a:p>
          <a:p>
            <a:pPr lvl="1"/>
            <a:r>
              <a:rPr lang="en-US" sz="4000" b="1" u="sng" dirty="0" smtClean="0"/>
              <a:t>*** FOR GOATS ONLY***</a:t>
            </a:r>
            <a:endParaRPr lang="en-US" sz="40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4737" y="1964520"/>
            <a:ext cx="4141799" cy="41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3 Quart Feed Scoop (Holds 3 lbs. of feed) </a:t>
            </a:r>
          </a:p>
          <a:p>
            <a:pPr lvl="1"/>
            <a:r>
              <a:rPr lang="en-US" sz="3600" dirty="0" smtClean="0"/>
              <a:t>** Not required but recommended**</a:t>
            </a:r>
          </a:p>
          <a:p>
            <a:r>
              <a:rPr lang="en-US" sz="3600" dirty="0" smtClean="0"/>
              <a:t>A 16 oz. Coffee Can is sufficient (empty)</a:t>
            </a:r>
          </a:p>
          <a:p>
            <a:pPr lvl="1"/>
            <a:r>
              <a:rPr lang="en-US" sz="3600" dirty="0" smtClean="0"/>
              <a:t>1 Can = 1 lb. Feed 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02019" y="1690688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080" y="3709114"/>
            <a:ext cx="2830133" cy="28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784" y="3139270"/>
            <a:ext cx="5025216" cy="303769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Sheep/Goat Blanket (Cover</a:t>
            </a:r>
            <a:r>
              <a:rPr lang="en-US" sz="4400" dirty="0" smtClean="0"/>
              <a:t>)</a:t>
            </a:r>
          </a:p>
          <a:p>
            <a:r>
              <a:rPr lang="en-US" sz="4400" u="sng" dirty="0" smtClean="0"/>
              <a:t>Not needed until November</a:t>
            </a:r>
            <a:endParaRPr lang="en-US" sz="4400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1150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5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0784" y="1825625"/>
            <a:ext cx="5025216" cy="930454"/>
          </a:xfrm>
        </p:spPr>
        <p:txBody>
          <a:bodyPr>
            <a:noAutofit/>
          </a:bodyPr>
          <a:lstStyle/>
          <a:p>
            <a:r>
              <a:rPr lang="en-US" sz="4400" dirty="0" smtClean="0"/>
              <a:t>50 cc Drench Gun </a:t>
            </a:r>
          </a:p>
          <a:p>
            <a:pPr lvl="1"/>
            <a:r>
              <a:rPr lang="en-US" sz="4400" dirty="0" smtClean="0"/>
              <a:t>**Optional**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115" y="3402521"/>
            <a:ext cx="6637449" cy="20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Required Materials &amp;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2949261"/>
            <a:ext cx="5025216" cy="32277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Square Fan </a:t>
            </a:r>
          </a:p>
          <a:p>
            <a:pPr lvl="1"/>
            <a:r>
              <a:rPr lang="en-US" sz="4400" dirty="0" smtClean="0"/>
              <a:t>**Optional** </a:t>
            </a:r>
          </a:p>
          <a:p>
            <a:pPr lvl="1"/>
            <a:r>
              <a:rPr lang="en-US" sz="4400" dirty="0" smtClean="0"/>
              <a:t>For summer and spring heat waves 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879" y="1825625"/>
            <a:ext cx="41598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06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65</TotalTime>
  <Words>216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Depth</vt:lpstr>
      <vt:lpstr>Lamb &amp; Goat Project</vt:lpstr>
      <vt:lpstr>Required Materials &amp; Supplies</vt:lpstr>
      <vt:lpstr>Required Materials &amp; Supplies</vt:lpstr>
      <vt:lpstr>Required Materials &amp; Supplies</vt:lpstr>
      <vt:lpstr>Required Materials &amp; Supplies</vt:lpstr>
      <vt:lpstr>Required Materials &amp; Supplies</vt:lpstr>
      <vt:lpstr>Required Materials &amp; Supplies</vt:lpstr>
      <vt:lpstr>Required Materials &amp; Supplies</vt:lpstr>
      <vt:lpstr>Required Materials &amp; Supplies</vt:lpstr>
      <vt:lpstr>Local Feed Stores</vt:lpstr>
      <vt:lpstr>Lamb Feed Types </vt:lpstr>
      <vt:lpstr>Goat Feed Types 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 &amp; Goat Project</dc:title>
  <dc:creator>Infante, Elisa M</dc:creator>
  <cp:lastModifiedBy>Infante, Elisa M</cp:lastModifiedBy>
  <cp:revision>8</cp:revision>
  <dcterms:created xsi:type="dcterms:W3CDTF">2015-09-17T21:06:15Z</dcterms:created>
  <dcterms:modified xsi:type="dcterms:W3CDTF">2016-10-03T01:54:52Z</dcterms:modified>
</cp:coreProperties>
</file>